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8" r:id="rId5"/>
    <p:sldMasterId id="2147483695" r:id="rId6"/>
    <p:sldMasterId id="2147483725" r:id="rId7"/>
    <p:sldMasterId id="2147483743" r:id="rId8"/>
    <p:sldMasterId id="2147483755" r:id="rId9"/>
  </p:sldMasterIdLst>
  <p:notesMasterIdLst>
    <p:notesMasterId r:id="rId23"/>
  </p:notesMasterIdLst>
  <p:handoutMasterIdLst>
    <p:handoutMasterId r:id="rId24"/>
  </p:handoutMasterIdLst>
  <p:sldIdLst>
    <p:sldId id="256" r:id="rId10"/>
    <p:sldId id="257" r:id="rId11"/>
    <p:sldId id="258" r:id="rId12"/>
    <p:sldId id="259" r:id="rId13"/>
    <p:sldId id="260" r:id="rId14"/>
    <p:sldId id="266" r:id="rId15"/>
    <p:sldId id="268" r:id="rId16"/>
    <p:sldId id="261" r:id="rId17"/>
    <p:sldId id="263" r:id="rId18"/>
    <p:sldId id="264" r:id="rId19"/>
    <p:sldId id="265" r:id="rId20"/>
    <p:sldId id="269" r:id="rId21"/>
    <p:sldId id="270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65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CA97D-DE34-4E34-95C2-8180A736AAA3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7EDDD8D-7C15-43C9-89F9-0BFC8312003D}">
      <dgm:prSet phldrT="[Texto]"/>
      <dgm:spPr/>
      <dgm:t>
        <a:bodyPr/>
        <a:lstStyle/>
        <a:p>
          <a:r>
            <a:rPr lang="es-CO" dirty="0" smtClean="0"/>
            <a:t>Esposo sobre la esposa.</a:t>
          </a:r>
          <a:endParaRPr lang="es-CO" dirty="0"/>
        </a:p>
      </dgm:t>
    </dgm:pt>
    <dgm:pt modelId="{0C54E5CB-F852-474C-8AE4-84F1D29C06FC}" type="parTrans" cxnId="{378AB1A7-31B7-4267-998B-25B9B87938DF}">
      <dgm:prSet/>
      <dgm:spPr/>
      <dgm:t>
        <a:bodyPr/>
        <a:lstStyle/>
        <a:p>
          <a:endParaRPr lang="es-CO"/>
        </a:p>
      </dgm:t>
    </dgm:pt>
    <dgm:pt modelId="{EBF75B6F-47F0-47AC-B1DE-99C5DF6BBE9F}" type="sibTrans" cxnId="{378AB1A7-31B7-4267-998B-25B9B87938DF}">
      <dgm:prSet/>
      <dgm:spPr/>
      <dgm:t>
        <a:bodyPr/>
        <a:lstStyle/>
        <a:p>
          <a:endParaRPr lang="es-CO"/>
        </a:p>
      </dgm:t>
    </dgm:pt>
    <dgm:pt modelId="{BA51279C-76A1-4C32-9631-999CD53A3F0D}">
      <dgm:prSet phldrT="[Texto]"/>
      <dgm:spPr/>
      <dgm:t>
        <a:bodyPr/>
        <a:lstStyle/>
        <a:p>
          <a:r>
            <a:rPr lang="es-CO" dirty="0" smtClean="0"/>
            <a:t>Padre sobre el hijo.</a:t>
          </a:r>
          <a:endParaRPr lang="es-CO" dirty="0"/>
        </a:p>
      </dgm:t>
    </dgm:pt>
    <dgm:pt modelId="{BA8D2F39-9228-4333-B631-F7211047BF66}" type="parTrans" cxnId="{5173E419-E037-48E2-B251-160E77917A97}">
      <dgm:prSet/>
      <dgm:spPr/>
      <dgm:t>
        <a:bodyPr/>
        <a:lstStyle/>
        <a:p>
          <a:endParaRPr lang="es-CO"/>
        </a:p>
      </dgm:t>
    </dgm:pt>
    <dgm:pt modelId="{987D60D7-1578-4AD1-B45B-16EB8A38788B}" type="sibTrans" cxnId="{5173E419-E037-48E2-B251-160E77917A97}">
      <dgm:prSet/>
      <dgm:spPr/>
      <dgm:t>
        <a:bodyPr/>
        <a:lstStyle/>
        <a:p>
          <a:endParaRPr lang="es-CO"/>
        </a:p>
      </dgm:t>
    </dgm:pt>
    <dgm:pt modelId="{D2C6A908-0035-4A11-BB6F-B78FE63BA025}">
      <dgm:prSet phldrT="[Texto]"/>
      <dgm:spPr/>
      <dgm:t>
        <a:bodyPr/>
        <a:lstStyle/>
        <a:p>
          <a:r>
            <a:rPr lang="es-CO" dirty="0" smtClean="0"/>
            <a:t>Amo sobre el esclavo </a:t>
          </a:r>
          <a:endParaRPr lang="es-CO" dirty="0"/>
        </a:p>
      </dgm:t>
    </dgm:pt>
    <dgm:pt modelId="{6FFC7F60-C870-4FF1-B414-DABF85266722}" type="parTrans" cxnId="{C43C91EF-9BAA-43C3-AE5D-E7DDAC284B50}">
      <dgm:prSet/>
      <dgm:spPr/>
      <dgm:t>
        <a:bodyPr/>
        <a:lstStyle/>
        <a:p>
          <a:endParaRPr lang="es-CO"/>
        </a:p>
      </dgm:t>
    </dgm:pt>
    <dgm:pt modelId="{5DB0765D-869E-4895-AC8D-401EA09A7AD8}" type="sibTrans" cxnId="{C43C91EF-9BAA-43C3-AE5D-E7DDAC284B50}">
      <dgm:prSet/>
      <dgm:spPr/>
      <dgm:t>
        <a:bodyPr/>
        <a:lstStyle/>
        <a:p>
          <a:endParaRPr lang="es-CO"/>
        </a:p>
      </dgm:t>
    </dgm:pt>
    <dgm:pt modelId="{2681283B-C917-43AF-9FFA-66AAFDCFFB38}">
      <dgm:prSet/>
      <dgm:spPr/>
      <dgm:t>
        <a:bodyPr/>
        <a:lstStyle/>
        <a:p>
          <a:r>
            <a:rPr lang="es-CO" dirty="0" smtClean="0"/>
            <a:t>Gobernante sobre el gobernado</a:t>
          </a:r>
          <a:endParaRPr lang="es-CO" dirty="0"/>
        </a:p>
      </dgm:t>
    </dgm:pt>
    <dgm:pt modelId="{FEAA33E8-A203-4DBD-B369-002BE8FB3D00}" type="parTrans" cxnId="{AD96CDA5-7770-47FB-83BB-EE38A92911EB}">
      <dgm:prSet/>
      <dgm:spPr/>
      <dgm:t>
        <a:bodyPr/>
        <a:lstStyle/>
        <a:p>
          <a:endParaRPr lang="es-CO"/>
        </a:p>
      </dgm:t>
    </dgm:pt>
    <dgm:pt modelId="{416A7E88-D1A2-4F93-B791-96134AB22D08}" type="sibTrans" cxnId="{AD96CDA5-7770-47FB-83BB-EE38A92911EB}">
      <dgm:prSet/>
      <dgm:spPr/>
      <dgm:t>
        <a:bodyPr/>
        <a:lstStyle/>
        <a:p>
          <a:endParaRPr lang="es-CO"/>
        </a:p>
      </dgm:t>
    </dgm:pt>
    <dgm:pt modelId="{1DDFE449-5CB5-4C8F-950D-FD76B3D53842}" type="pres">
      <dgm:prSet presAssocID="{11CCA97D-DE34-4E34-95C2-8180A736AA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8C0DDB37-DE21-4C06-A4D0-BAA5ED66A149}" type="pres">
      <dgm:prSet presAssocID="{D7EDDD8D-7C15-43C9-89F9-0BFC8312003D}" presName="composite" presStyleCnt="0"/>
      <dgm:spPr/>
    </dgm:pt>
    <dgm:pt modelId="{72227373-7BBC-44ED-90FE-C53741354655}" type="pres">
      <dgm:prSet presAssocID="{D7EDDD8D-7C15-43C9-89F9-0BFC8312003D}" presName="LShape" presStyleLbl="alignNode1" presStyleIdx="0" presStyleCnt="7"/>
      <dgm:spPr/>
    </dgm:pt>
    <dgm:pt modelId="{1F7FEBD3-41DD-4DE7-B7B3-4A0E999B5947}" type="pres">
      <dgm:prSet presAssocID="{D7EDDD8D-7C15-43C9-89F9-0BFC8312003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1176A3-46D8-4E1D-B552-0AD9CDE6C7A1}" type="pres">
      <dgm:prSet presAssocID="{D7EDDD8D-7C15-43C9-89F9-0BFC8312003D}" presName="Triangle" presStyleLbl="alignNode1" presStyleIdx="1" presStyleCnt="7"/>
      <dgm:spPr/>
    </dgm:pt>
    <dgm:pt modelId="{634164EE-B373-45DC-B23A-6823743B24C7}" type="pres">
      <dgm:prSet presAssocID="{EBF75B6F-47F0-47AC-B1DE-99C5DF6BBE9F}" presName="sibTrans" presStyleCnt="0"/>
      <dgm:spPr/>
    </dgm:pt>
    <dgm:pt modelId="{089B7FF2-8D01-46F4-BDA1-C64A4B594EC0}" type="pres">
      <dgm:prSet presAssocID="{EBF75B6F-47F0-47AC-B1DE-99C5DF6BBE9F}" presName="space" presStyleCnt="0"/>
      <dgm:spPr/>
    </dgm:pt>
    <dgm:pt modelId="{E6852BED-EFD1-45F1-BA4D-4A9ED7FB42F3}" type="pres">
      <dgm:prSet presAssocID="{BA51279C-76A1-4C32-9631-999CD53A3F0D}" presName="composite" presStyleCnt="0"/>
      <dgm:spPr/>
    </dgm:pt>
    <dgm:pt modelId="{D0FC8ED9-CAFB-4C82-9B33-ED703435E975}" type="pres">
      <dgm:prSet presAssocID="{BA51279C-76A1-4C32-9631-999CD53A3F0D}" presName="LShape" presStyleLbl="alignNode1" presStyleIdx="2" presStyleCnt="7"/>
      <dgm:spPr/>
    </dgm:pt>
    <dgm:pt modelId="{8FDAEB01-D5EA-4F5E-9F70-51646C5A5210}" type="pres">
      <dgm:prSet presAssocID="{BA51279C-76A1-4C32-9631-999CD53A3F0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C9C641-BA5E-484B-BCDB-D56BAC7ADBFC}" type="pres">
      <dgm:prSet presAssocID="{BA51279C-76A1-4C32-9631-999CD53A3F0D}" presName="Triangle" presStyleLbl="alignNode1" presStyleIdx="3" presStyleCnt="7"/>
      <dgm:spPr/>
    </dgm:pt>
    <dgm:pt modelId="{B12B1F48-32EE-4760-98F6-8274FCDABE48}" type="pres">
      <dgm:prSet presAssocID="{987D60D7-1578-4AD1-B45B-16EB8A38788B}" presName="sibTrans" presStyleCnt="0"/>
      <dgm:spPr/>
    </dgm:pt>
    <dgm:pt modelId="{8507D44A-BACD-4C01-8E53-C927B8CA5F97}" type="pres">
      <dgm:prSet presAssocID="{987D60D7-1578-4AD1-B45B-16EB8A38788B}" presName="space" presStyleCnt="0"/>
      <dgm:spPr/>
    </dgm:pt>
    <dgm:pt modelId="{AA8C6E97-96D4-4D15-A7CC-E86879A0AB8D}" type="pres">
      <dgm:prSet presAssocID="{D2C6A908-0035-4A11-BB6F-B78FE63BA025}" presName="composite" presStyleCnt="0"/>
      <dgm:spPr/>
    </dgm:pt>
    <dgm:pt modelId="{D238615D-477D-4702-B188-CE1D644B9975}" type="pres">
      <dgm:prSet presAssocID="{D2C6A908-0035-4A11-BB6F-B78FE63BA025}" presName="LShape" presStyleLbl="alignNode1" presStyleIdx="4" presStyleCnt="7"/>
      <dgm:spPr/>
    </dgm:pt>
    <dgm:pt modelId="{3F58B297-4E9E-4934-BA92-6C9E2526697A}" type="pres">
      <dgm:prSet presAssocID="{D2C6A908-0035-4A11-BB6F-B78FE63BA02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78BC6A-3EA1-40CD-8C62-F79820E02301}" type="pres">
      <dgm:prSet presAssocID="{D2C6A908-0035-4A11-BB6F-B78FE63BA025}" presName="Triangle" presStyleLbl="alignNode1" presStyleIdx="5" presStyleCnt="7"/>
      <dgm:spPr/>
    </dgm:pt>
    <dgm:pt modelId="{1870D47F-6936-4B79-8596-04B391CE5967}" type="pres">
      <dgm:prSet presAssocID="{5DB0765D-869E-4895-AC8D-401EA09A7AD8}" presName="sibTrans" presStyleCnt="0"/>
      <dgm:spPr/>
    </dgm:pt>
    <dgm:pt modelId="{BB6C7716-4CCD-4E8D-AB17-CDEBF35822A9}" type="pres">
      <dgm:prSet presAssocID="{5DB0765D-869E-4895-AC8D-401EA09A7AD8}" presName="space" presStyleCnt="0"/>
      <dgm:spPr/>
    </dgm:pt>
    <dgm:pt modelId="{F1358C8F-0E5B-4E73-AE31-1869F8841CE4}" type="pres">
      <dgm:prSet presAssocID="{2681283B-C917-43AF-9FFA-66AAFDCFFB38}" presName="composite" presStyleCnt="0"/>
      <dgm:spPr/>
    </dgm:pt>
    <dgm:pt modelId="{A4008032-3197-4DFF-840C-DFF472787905}" type="pres">
      <dgm:prSet presAssocID="{2681283B-C917-43AF-9FFA-66AAFDCFFB38}" presName="LShape" presStyleLbl="alignNode1" presStyleIdx="6" presStyleCnt="7"/>
      <dgm:spPr/>
    </dgm:pt>
    <dgm:pt modelId="{778A37E2-FD8A-42D4-8BE8-A9C17413F3B5}" type="pres">
      <dgm:prSet presAssocID="{2681283B-C917-43AF-9FFA-66AAFDCFFB3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D96CDA5-7770-47FB-83BB-EE38A92911EB}" srcId="{11CCA97D-DE34-4E34-95C2-8180A736AAA3}" destId="{2681283B-C917-43AF-9FFA-66AAFDCFFB38}" srcOrd="3" destOrd="0" parTransId="{FEAA33E8-A203-4DBD-B369-002BE8FB3D00}" sibTransId="{416A7E88-D1A2-4F93-B791-96134AB22D08}"/>
    <dgm:cxn modelId="{1443E286-9BB4-4122-8C16-E9BB764C1AE0}" type="presOf" srcId="{11CCA97D-DE34-4E34-95C2-8180A736AAA3}" destId="{1DDFE449-5CB5-4C8F-950D-FD76B3D53842}" srcOrd="0" destOrd="0" presId="urn:microsoft.com/office/officeart/2009/3/layout/StepUpProcess"/>
    <dgm:cxn modelId="{2AFAA237-1645-4011-9B8E-1D0C711F741A}" type="presOf" srcId="{BA51279C-76A1-4C32-9631-999CD53A3F0D}" destId="{8FDAEB01-D5EA-4F5E-9F70-51646C5A5210}" srcOrd="0" destOrd="0" presId="urn:microsoft.com/office/officeart/2009/3/layout/StepUpProcess"/>
    <dgm:cxn modelId="{378AB1A7-31B7-4267-998B-25B9B87938DF}" srcId="{11CCA97D-DE34-4E34-95C2-8180A736AAA3}" destId="{D7EDDD8D-7C15-43C9-89F9-0BFC8312003D}" srcOrd="0" destOrd="0" parTransId="{0C54E5CB-F852-474C-8AE4-84F1D29C06FC}" sibTransId="{EBF75B6F-47F0-47AC-B1DE-99C5DF6BBE9F}"/>
    <dgm:cxn modelId="{40A10A4A-CC47-43A6-8114-46F9E0E340B8}" type="presOf" srcId="{2681283B-C917-43AF-9FFA-66AAFDCFFB38}" destId="{778A37E2-FD8A-42D4-8BE8-A9C17413F3B5}" srcOrd="0" destOrd="0" presId="urn:microsoft.com/office/officeart/2009/3/layout/StepUpProcess"/>
    <dgm:cxn modelId="{5173E419-E037-48E2-B251-160E77917A97}" srcId="{11CCA97D-DE34-4E34-95C2-8180A736AAA3}" destId="{BA51279C-76A1-4C32-9631-999CD53A3F0D}" srcOrd="1" destOrd="0" parTransId="{BA8D2F39-9228-4333-B631-F7211047BF66}" sibTransId="{987D60D7-1578-4AD1-B45B-16EB8A38788B}"/>
    <dgm:cxn modelId="{04AE6FED-08EF-4B50-83C4-38E9CEFB0189}" type="presOf" srcId="{D7EDDD8D-7C15-43C9-89F9-0BFC8312003D}" destId="{1F7FEBD3-41DD-4DE7-B7B3-4A0E999B5947}" srcOrd="0" destOrd="0" presId="urn:microsoft.com/office/officeart/2009/3/layout/StepUpProcess"/>
    <dgm:cxn modelId="{15BE4BC6-EDDE-4966-A38F-84D2431F3F8B}" type="presOf" srcId="{D2C6A908-0035-4A11-BB6F-B78FE63BA025}" destId="{3F58B297-4E9E-4934-BA92-6C9E2526697A}" srcOrd="0" destOrd="0" presId="urn:microsoft.com/office/officeart/2009/3/layout/StepUpProcess"/>
    <dgm:cxn modelId="{C43C91EF-9BAA-43C3-AE5D-E7DDAC284B50}" srcId="{11CCA97D-DE34-4E34-95C2-8180A736AAA3}" destId="{D2C6A908-0035-4A11-BB6F-B78FE63BA025}" srcOrd="2" destOrd="0" parTransId="{6FFC7F60-C870-4FF1-B414-DABF85266722}" sibTransId="{5DB0765D-869E-4895-AC8D-401EA09A7AD8}"/>
    <dgm:cxn modelId="{0E1C6701-5B44-4286-A99C-CB33F5629BC9}" type="presParOf" srcId="{1DDFE449-5CB5-4C8F-950D-FD76B3D53842}" destId="{8C0DDB37-DE21-4C06-A4D0-BAA5ED66A149}" srcOrd="0" destOrd="0" presId="urn:microsoft.com/office/officeart/2009/3/layout/StepUpProcess"/>
    <dgm:cxn modelId="{91530DE2-E10C-4BFE-863D-A25F4D70CCB6}" type="presParOf" srcId="{8C0DDB37-DE21-4C06-A4D0-BAA5ED66A149}" destId="{72227373-7BBC-44ED-90FE-C53741354655}" srcOrd="0" destOrd="0" presId="urn:microsoft.com/office/officeart/2009/3/layout/StepUpProcess"/>
    <dgm:cxn modelId="{48CFF8CC-A63C-4DC2-A5DA-842E73116A7D}" type="presParOf" srcId="{8C0DDB37-DE21-4C06-A4D0-BAA5ED66A149}" destId="{1F7FEBD3-41DD-4DE7-B7B3-4A0E999B5947}" srcOrd="1" destOrd="0" presId="urn:microsoft.com/office/officeart/2009/3/layout/StepUpProcess"/>
    <dgm:cxn modelId="{F2BC9D64-9BFB-4AD0-8866-AC31EFA38AA4}" type="presParOf" srcId="{8C0DDB37-DE21-4C06-A4D0-BAA5ED66A149}" destId="{DC1176A3-46D8-4E1D-B552-0AD9CDE6C7A1}" srcOrd="2" destOrd="0" presId="urn:microsoft.com/office/officeart/2009/3/layout/StepUpProcess"/>
    <dgm:cxn modelId="{4E0B1D4E-9F78-4A8E-A81E-E5297A33D656}" type="presParOf" srcId="{1DDFE449-5CB5-4C8F-950D-FD76B3D53842}" destId="{634164EE-B373-45DC-B23A-6823743B24C7}" srcOrd="1" destOrd="0" presId="urn:microsoft.com/office/officeart/2009/3/layout/StepUpProcess"/>
    <dgm:cxn modelId="{9F1F34E6-53D8-43E9-91E1-4E3199B7E0E9}" type="presParOf" srcId="{634164EE-B373-45DC-B23A-6823743B24C7}" destId="{089B7FF2-8D01-46F4-BDA1-C64A4B594EC0}" srcOrd="0" destOrd="0" presId="urn:microsoft.com/office/officeart/2009/3/layout/StepUpProcess"/>
    <dgm:cxn modelId="{DF658FC2-3A34-408C-BF35-92677A0D5F1D}" type="presParOf" srcId="{1DDFE449-5CB5-4C8F-950D-FD76B3D53842}" destId="{E6852BED-EFD1-45F1-BA4D-4A9ED7FB42F3}" srcOrd="2" destOrd="0" presId="urn:microsoft.com/office/officeart/2009/3/layout/StepUpProcess"/>
    <dgm:cxn modelId="{E353A248-D760-4324-8AD4-FBFBB70D404E}" type="presParOf" srcId="{E6852BED-EFD1-45F1-BA4D-4A9ED7FB42F3}" destId="{D0FC8ED9-CAFB-4C82-9B33-ED703435E975}" srcOrd="0" destOrd="0" presId="urn:microsoft.com/office/officeart/2009/3/layout/StepUpProcess"/>
    <dgm:cxn modelId="{F454218A-55D2-4547-BA58-DC037D5DD5CA}" type="presParOf" srcId="{E6852BED-EFD1-45F1-BA4D-4A9ED7FB42F3}" destId="{8FDAEB01-D5EA-4F5E-9F70-51646C5A5210}" srcOrd="1" destOrd="0" presId="urn:microsoft.com/office/officeart/2009/3/layout/StepUpProcess"/>
    <dgm:cxn modelId="{9DA77DA9-C16D-42F8-86DC-FD6B73EBBCC0}" type="presParOf" srcId="{E6852BED-EFD1-45F1-BA4D-4A9ED7FB42F3}" destId="{C2C9C641-BA5E-484B-BCDB-D56BAC7ADBFC}" srcOrd="2" destOrd="0" presId="urn:microsoft.com/office/officeart/2009/3/layout/StepUpProcess"/>
    <dgm:cxn modelId="{4DA01AB6-E898-4A5E-BD95-35E60AE7891A}" type="presParOf" srcId="{1DDFE449-5CB5-4C8F-950D-FD76B3D53842}" destId="{B12B1F48-32EE-4760-98F6-8274FCDABE48}" srcOrd="3" destOrd="0" presId="urn:microsoft.com/office/officeart/2009/3/layout/StepUpProcess"/>
    <dgm:cxn modelId="{CC113317-CFA2-4DF6-9075-B7C730C93C1C}" type="presParOf" srcId="{B12B1F48-32EE-4760-98F6-8274FCDABE48}" destId="{8507D44A-BACD-4C01-8E53-C927B8CA5F97}" srcOrd="0" destOrd="0" presId="urn:microsoft.com/office/officeart/2009/3/layout/StepUpProcess"/>
    <dgm:cxn modelId="{B45A52F8-44CA-49BD-95E6-2F97164B18F0}" type="presParOf" srcId="{1DDFE449-5CB5-4C8F-950D-FD76B3D53842}" destId="{AA8C6E97-96D4-4D15-A7CC-E86879A0AB8D}" srcOrd="4" destOrd="0" presId="urn:microsoft.com/office/officeart/2009/3/layout/StepUpProcess"/>
    <dgm:cxn modelId="{DB9875F3-472D-43E3-BED7-81883C8597D0}" type="presParOf" srcId="{AA8C6E97-96D4-4D15-A7CC-E86879A0AB8D}" destId="{D238615D-477D-4702-B188-CE1D644B9975}" srcOrd="0" destOrd="0" presId="urn:microsoft.com/office/officeart/2009/3/layout/StepUpProcess"/>
    <dgm:cxn modelId="{E5EB5740-5645-432B-85CA-EB7DC6D074C8}" type="presParOf" srcId="{AA8C6E97-96D4-4D15-A7CC-E86879A0AB8D}" destId="{3F58B297-4E9E-4934-BA92-6C9E2526697A}" srcOrd="1" destOrd="0" presId="urn:microsoft.com/office/officeart/2009/3/layout/StepUpProcess"/>
    <dgm:cxn modelId="{86143108-4DE1-401C-A1E1-F68F1623D15C}" type="presParOf" srcId="{AA8C6E97-96D4-4D15-A7CC-E86879A0AB8D}" destId="{3978BC6A-3EA1-40CD-8C62-F79820E02301}" srcOrd="2" destOrd="0" presId="urn:microsoft.com/office/officeart/2009/3/layout/StepUpProcess"/>
    <dgm:cxn modelId="{5EE4A6A9-A688-4F78-84FB-608B06C1C0BE}" type="presParOf" srcId="{1DDFE449-5CB5-4C8F-950D-FD76B3D53842}" destId="{1870D47F-6936-4B79-8596-04B391CE5967}" srcOrd="5" destOrd="0" presId="urn:microsoft.com/office/officeart/2009/3/layout/StepUpProcess"/>
    <dgm:cxn modelId="{48130566-323C-4CF2-BDDE-E68E13065217}" type="presParOf" srcId="{1870D47F-6936-4B79-8596-04B391CE5967}" destId="{BB6C7716-4CCD-4E8D-AB17-CDEBF35822A9}" srcOrd="0" destOrd="0" presId="urn:microsoft.com/office/officeart/2009/3/layout/StepUpProcess"/>
    <dgm:cxn modelId="{FDB06F3C-DB7F-4B80-B86F-E74348373816}" type="presParOf" srcId="{1DDFE449-5CB5-4C8F-950D-FD76B3D53842}" destId="{F1358C8F-0E5B-4E73-AE31-1869F8841CE4}" srcOrd="6" destOrd="0" presId="urn:microsoft.com/office/officeart/2009/3/layout/StepUpProcess"/>
    <dgm:cxn modelId="{7B1AEAA4-1793-42CC-A88C-213E6A20686B}" type="presParOf" srcId="{F1358C8F-0E5B-4E73-AE31-1869F8841CE4}" destId="{A4008032-3197-4DFF-840C-DFF472787905}" srcOrd="0" destOrd="0" presId="urn:microsoft.com/office/officeart/2009/3/layout/StepUpProcess"/>
    <dgm:cxn modelId="{84C9A1BB-06C1-4349-B913-00300536DF56}" type="presParOf" srcId="{F1358C8F-0E5B-4E73-AE31-1869F8841CE4}" destId="{778A37E2-FD8A-42D4-8BE8-A9C17413F3B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E5A34-2B37-4547-92CD-02FC43F4F113}" type="doc">
      <dgm:prSet loTypeId="urn:microsoft.com/office/officeart/2008/layout/AlternatingHexagon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A9BA34C-9E84-4BF2-A250-07E00FE023B8}">
      <dgm:prSet phldrT="[Texto]" custT="1"/>
      <dgm:spPr/>
      <dgm:t>
        <a:bodyPr/>
        <a:lstStyle/>
        <a:p>
          <a:r>
            <a:rPr lang="es-CO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Originario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7F2929-31B7-45B8-A0AD-6D7F5DF6D9C4}" type="parTrans" cxnId="{47E85858-3910-4946-ACA6-60F538C8431A}">
      <dgm:prSet/>
      <dgm:spPr/>
      <dgm:t>
        <a:bodyPr/>
        <a:lstStyle/>
        <a:p>
          <a:endParaRPr lang="es-CO"/>
        </a:p>
      </dgm:t>
    </dgm:pt>
    <dgm:pt modelId="{C9343627-3CD4-4972-B654-2BFEC3BDF4D8}" type="sibTrans" cxnId="{47E85858-3910-4946-ACA6-60F538C8431A}">
      <dgm:prSet custT="1"/>
      <dgm:spPr/>
      <dgm:t>
        <a:bodyPr/>
        <a:lstStyle/>
        <a:p>
          <a:r>
            <a:rPr lang="es-CO" sz="2000" b="1" dirty="0" smtClean="0"/>
            <a:t>Político</a:t>
          </a:r>
          <a:endParaRPr lang="es-CO" sz="2000" b="1" dirty="0"/>
        </a:p>
      </dgm:t>
    </dgm:pt>
    <dgm:pt modelId="{E3F55B5F-5007-41B4-8E1B-8545062DB478}">
      <dgm:prSet phldrT="[Texto]" custT="1"/>
      <dgm:spPr/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Paternal</a:t>
          </a:r>
          <a:endParaRPr lang="es-CO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AD28F0-8600-4E67-BE8F-DF75967BEF92}" type="parTrans" cxnId="{A3824A0B-5402-4E4C-927E-E52EE88BF30A}">
      <dgm:prSet/>
      <dgm:spPr/>
      <dgm:t>
        <a:bodyPr/>
        <a:lstStyle/>
        <a:p>
          <a:endParaRPr lang="es-CO"/>
        </a:p>
      </dgm:t>
    </dgm:pt>
    <dgm:pt modelId="{1AD91DE4-0B13-4163-BACE-3A1D3F92B9DB}" type="sibTrans" cxnId="{A3824A0B-5402-4E4C-927E-E52EE88BF30A}">
      <dgm:prSet/>
      <dgm:spPr/>
      <dgm:t>
        <a:bodyPr/>
        <a:lstStyle/>
        <a:p>
          <a:r>
            <a: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Económico</a:t>
          </a:r>
          <a:endParaRPr lang="es-C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BA76A1-618D-48ED-9B07-6F4400D83996}">
      <dgm:prSet phldrT="[Texto]"/>
      <dgm:spPr/>
      <dgm:t>
        <a:bodyPr/>
        <a:lstStyle/>
        <a:p>
          <a:r>
            <a:rPr lang="es-CO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Asociativo</a:t>
          </a:r>
          <a:endParaRPr lang="es-C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C6C290-3346-468C-821E-38B32F60A695}" type="parTrans" cxnId="{E0CDD310-3701-4193-B93E-918EBFBCF4BA}">
      <dgm:prSet/>
      <dgm:spPr/>
      <dgm:t>
        <a:bodyPr/>
        <a:lstStyle/>
        <a:p>
          <a:endParaRPr lang="es-CO"/>
        </a:p>
      </dgm:t>
    </dgm:pt>
    <dgm:pt modelId="{7684A7FD-8862-4788-B8F3-CD6C1FB29F71}" type="sibTrans" cxnId="{E0CDD310-3701-4193-B93E-918EBFBCF4BA}">
      <dgm:prSet/>
      <dgm:spPr/>
      <dgm:t>
        <a:bodyPr/>
        <a:lstStyle/>
        <a:p>
          <a:r>
            <a:rPr lang="es-CO" b="1" smtClean="0"/>
            <a:t>Ideológico</a:t>
          </a:r>
          <a:endParaRPr lang="es-CO" b="1" dirty="0"/>
        </a:p>
      </dgm:t>
    </dgm:pt>
    <dgm:pt modelId="{7923BB41-93E4-4411-AFF8-7F53B34A4161}" type="pres">
      <dgm:prSet presAssocID="{D6AE5A34-2B37-4547-92CD-02FC43F4F113}" presName="Name0" presStyleCnt="0">
        <dgm:presLayoutVars>
          <dgm:chMax/>
          <dgm:chPref/>
          <dgm:dir/>
          <dgm:animLvl val="lvl"/>
        </dgm:presLayoutVars>
      </dgm:prSet>
      <dgm:spPr/>
    </dgm:pt>
    <dgm:pt modelId="{F77E9E33-1FD8-44C8-99AD-C5BB55D46688}" type="pres">
      <dgm:prSet presAssocID="{AA9BA34C-9E84-4BF2-A250-07E00FE023B8}" presName="composite" presStyleCnt="0"/>
      <dgm:spPr/>
    </dgm:pt>
    <dgm:pt modelId="{79191F74-DAF3-4306-8A22-6D266EB14C91}" type="pres">
      <dgm:prSet presAssocID="{AA9BA34C-9E84-4BF2-A250-07E00FE023B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35201B-DA01-4BBE-A4E7-59D8791FD9F4}" type="pres">
      <dgm:prSet presAssocID="{AA9BA34C-9E84-4BF2-A250-07E00FE023B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6BE7AF-B5E4-4670-87BD-86F9E090AD8E}" type="pres">
      <dgm:prSet presAssocID="{AA9BA34C-9E84-4BF2-A250-07E00FE023B8}" presName="BalanceSpacing" presStyleCnt="0"/>
      <dgm:spPr/>
    </dgm:pt>
    <dgm:pt modelId="{BA4391C3-3F53-4C53-97E9-416D70FDC157}" type="pres">
      <dgm:prSet presAssocID="{AA9BA34C-9E84-4BF2-A250-07E00FE023B8}" presName="BalanceSpacing1" presStyleCnt="0"/>
      <dgm:spPr/>
    </dgm:pt>
    <dgm:pt modelId="{F024AC36-67CF-4B5F-ABA5-E136CE1C4754}" type="pres">
      <dgm:prSet presAssocID="{C9343627-3CD4-4972-B654-2BFEC3BDF4D8}" presName="Accent1Text" presStyleLbl="node1" presStyleIdx="1" presStyleCnt="6"/>
      <dgm:spPr/>
      <dgm:t>
        <a:bodyPr/>
        <a:lstStyle/>
        <a:p>
          <a:endParaRPr lang="es-CO"/>
        </a:p>
      </dgm:t>
    </dgm:pt>
    <dgm:pt modelId="{46F61C1D-EBBA-443C-9FA3-3A60F7312D1D}" type="pres">
      <dgm:prSet presAssocID="{C9343627-3CD4-4972-B654-2BFEC3BDF4D8}" presName="spaceBetweenRectangles" presStyleCnt="0"/>
      <dgm:spPr/>
    </dgm:pt>
    <dgm:pt modelId="{13A24500-1AE9-4236-A7C5-50750DF9FC94}" type="pres">
      <dgm:prSet presAssocID="{E3F55B5F-5007-41B4-8E1B-8545062DB478}" presName="composite" presStyleCnt="0"/>
      <dgm:spPr/>
    </dgm:pt>
    <dgm:pt modelId="{A443A4C8-C4EA-435A-A77A-447371DD5DA5}" type="pres">
      <dgm:prSet presAssocID="{E3F55B5F-5007-41B4-8E1B-8545062DB47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1D0BD9F-722C-4D6F-9A0E-79C98F4A8565}" type="pres">
      <dgm:prSet presAssocID="{E3F55B5F-5007-41B4-8E1B-8545062DB47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3138B9-7E62-40C2-A205-73286E848F1C}" type="pres">
      <dgm:prSet presAssocID="{E3F55B5F-5007-41B4-8E1B-8545062DB478}" presName="BalanceSpacing" presStyleCnt="0"/>
      <dgm:spPr/>
    </dgm:pt>
    <dgm:pt modelId="{4EC09D68-9034-47BB-8A0B-31482804D513}" type="pres">
      <dgm:prSet presAssocID="{E3F55B5F-5007-41B4-8E1B-8545062DB478}" presName="BalanceSpacing1" presStyleCnt="0"/>
      <dgm:spPr/>
    </dgm:pt>
    <dgm:pt modelId="{8754682C-3B0A-4749-9D25-F45DE3FD6031}" type="pres">
      <dgm:prSet presAssocID="{1AD91DE4-0B13-4163-BACE-3A1D3F92B9DB}" presName="Accent1Text" presStyleLbl="node1" presStyleIdx="3" presStyleCnt="6"/>
      <dgm:spPr/>
      <dgm:t>
        <a:bodyPr/>
        <a:lstStyle/>
        <a:p>
          <a:endParaRPr lang="es-CO"/>
        </a:p>
      </dgm:t>
    </dgm:pt>
    <dgm:pt modelId="{C3D448DA-3EA8-48B7-8500-F2AFE095DC8A}" type="pres">
      <dgm:prSet presAssocID="{1AD91DE4-0B13-4163-BACE-3A1D3F92B9DB}" presName="spaceBetweenRectangles" presStyleCnt="0"/>
      <dgm:spPr/>
    </dgm:pt>
    <dgm:pt modelId="{BE4EDAFC-5D5F-4827-83D7-659A9ABD7114}" type="pres">
      <dgm:prSet presAssocID="{2CBA76A1-618D-48ED-9B07-6F4400D83996}" presName="composite" presStyleCnt="0"/>
      <dgm:spPr/>
    </dgm:pt>
    <dgm:pt modelId="{111391B7-E29C-4BCD-A35E-4B04E704A8AA}" type="pres">
      <dgm:prSet presAssocID="{2CBA76A1-618D-48ED-9B07-6F4400D8399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D64B9886-7A65-4AC7-8DD5-5F74E3DA8292}" type="pres">
      <dgm:prSet presAssocID="{2CBA76A1-618D-48ED-9B07-6F4400D8399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CB7D8C-CFF4-4936-8718-15AB4BBCEA5E}" type="pres">
      <dgm:prSet presAssocID="{2CBA76A1-618D-48ED-9B07-6F4400D83996}" presName="BalanceSpacing" presStyleCnt="0"/>
      <dgm:spPr/>
    </dgm:pt>
    <dgm:pt modelId="{1CF43765-D11D-46F4-B825-C1883D83E0CF}" type="pres">
      <dgm:prSet presAssocID="{2CBA76A1-618D-48ED-9B07-6F4400D83996}" presName="BalanceSpacing1" presStyleCnt="0"/>
      <dgm:spPr/>
    </dgm:pt>
    <dgm:pt modelId="{8C106693-9BA5-466B-9D1E-7A4ABC5F5A79}" type="pres">
      <dgm:prSet presAssocID="{7684A7FD-8862-4788-B8F3-CD6C1FB29F71}" presName="Accent1Text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4E9C4A29-726B-42B1-B0B4-7533F0E09D85}" type="presOf" srcId="{C9343627-3CD4-4972-B654-2BFEC3BDF4D8}" destId="{F024AC36-67CF-4B5F-ABA5-E136CE1C4754}" srcOrd="0" destOrd="0" presId="urn:microsoft.com/office/officeart/2008/layout/AlternatingHexagons"/>
    <dgm:cxn modelId="{A8D0874E-1159-442D-8814-23348577D0A7}" type="presOf" srcId="{D6AE5A34-2B37-4547-92CD-02FC43F4F113}" destId="{7923BB41-93E4-4411-AFF8-7F53B34A4161}" srcOrd="0" destOrd="0" presId="urn:microsoft.com/office/officeart/2008/layout/AlternatingHexagons"/>
    <dgm:cxn modelId="{C04C07FE-7E52-4699-B504-FAC962384C6B}" type="presOf" srcId="{E3F55B5F-5007-41B4-8E1B-8545062DB478}" destId="{A443A4C8-C4EA-435A-A77A-447371DD5DA5}" srcOrd="0" destOrd="0" presId="urn:microsoft.com/office/officeart/2008/layout/AlternatingHexagons"/>
    <dgm:cxn modelId="{E0CDD310-3701-4193-B93E-918EBFBCF4BA}" srcId="{D6AE5A34-2B37-4547-92CD-02FC43F4F113}" destId="{2CBA76A1-618D-48ED-9B07-6F4400D83996}" srcOrd="2" destOrd="0" parTransId="{5BC6C290-3346-468C-821E-38B32F60A695}" sibTransId="{7684A7FD-8862-4788-B8F3-CD6C1FB29F71}"/>
    <dgm:cxn modelId="{1D29E6F7-1315-42F2-8339-6AF0EBFF6DC3}" type="presOf" srcId="{2CBA76A1-618D-48ED-9B07-6F4400D83996}" destId="{111391B7-E29C-4BCD-A35E-4B04E704A8AA}" srcOrd="0" destOrd="0" presId="urn:microsoft.com/office/officeart/2008/layout/AlternatingHexagons"/>
    <dgm:cxn modelId="{88119243-0518-4C22-87BE-37471188951E}" type="presOf" srcId="{1AD91DE4-0B13-4163-BACE-3A1D3F92B9DB}" destId="{8754682C-3B0A-4749-9D25-F45DE3FD6031}" srcOrd="0" destOrd="0" presId="urn:microsoft.com/office/officeart/2008/layout/AlternatingHexagons"/>
    <dgm:cxn modelId="{47E85858-3910-4946-ACA6-60F538C8431A}" srcId="{D6AE5A34-2B37-4547-92CD-02FC43F4F113}" destId="{AA9BA34C-9E84-4BF2-A250-07E00FE023B8}" srcOrd="0" destOrd="0" parTransId="{1D7F2929-31B7-45B8-A0AD-6D7F5DF6D9C4}" sibTransId="{C9343627-3CD4-4972-B654-2BFEC3BDF4D8}"/>
    <dgm:cxn modelId="{98A02A7A-C640-446A-9610-AE71B5E114B3}" type="presOf" srcId="{7684A7FD-8862-4788-B8F3-CD6C1FB29F71}" destId="{8C106693-9BA5-466B-9D1E-7A4ABC5F5A79}" srcOrd="0" destOrd="0" presId="urn:microsoft.com/office/officeart/2008/layout/AlternatingHexagons"/>
    <dgm:cxn modelId="{12D2B259-490B-48CE-9B8C-5452D2E8F187}" type="presOf" srcId="{AA9BA34C-9E84-4BF2-A250-07E00FE023B8}" destId="{79191F74-DAF3-4306-8A22-6D266EB14C91}" srcOrd="0" destOrd="0" presId="urn:microsoft.com/office/officeart/2008/layout/AlternatingHexagons"/>
    <dgm:cxn modelId="{A3824A0B-5402-4E4C-927E-E52EE88BF30A}" srcId="{D6AE5A34-2B37-4547-92CD-02FC43F4F113}" destId="{E3F55B5F-5007-41B4-8E1B-8545062DB478}" srcOrd="1" destOrd="0" parTransId="{9AAD28F0-8600-4E67-BE8F-DF75967BEF92}" sibTransId="{1AD91DE4-0B13-4163-BACE-3A1D3F92B9DB}"/>
    <dgm:cxn modelId="{781889E0-933D-4E22-BDFB-FD5F089337BD}" type="presParOf" srcId="{7923BB41-93E4-4411-AFF8-7F53B34A4161}" destId="{F77E9E33-1FD8-44C8-99AD-C5BB55D46688}" srcOrd="0" destOrd="0" presId="urn:microsoft.com/office/officeart/2008/layout/AlternatingHexagons"/>
    <dgm:cxn modelId="{961C237A-E5DD-46DD-90A9-F1565417EA2E}" type="presParOf" srcId="{F77E9E33-1FD8-44C8-99AD-C5BB55D46688}" destId="{79191F74-DAF3-4306-8A22-6D266EB14C91}" srcOrd="0" destOrd="0" presId="urn:microsoft.com/office/officeart/2008/layout/AlternatingHexagons"/>
    <dgm:cxn modelId="{0BDBC15A-FB5B-4A12-A6C4-CA10CB9EBF98}" type="presParOf" srcId="{F77E9E33-1FD8-44C8-99AD-C5BB55D46688}" destId="{9135201B-DA01-4BBE-A4E7-59D8791FD9F4}" srcOrd="1" destOrd="0" presId="urn:microsoft.com/office/officeart/2008/layout/AlternatingHexagons"/>
    <dgm:cxn modelId="{4D8103F2-DF85-424D-B946-EB27A09F3C72}" type="presParOf" srcId="{F77E9E33-1FD8-44C8-99AD-C5BB55D46688}" destId="{156BE7AF-B5E4-4670-87BD-86F9E090AD8E}" srcOrd="2" destOrd="0" presId="urn:microsoft.com/office/officeart/2008/layout/AlternatingHexagons"/>
    <dgm:cxn modelId="{ECD1FED7-4A5F-4552-9D70-F9437209C86B}" type="presParOf" srcId="{F77E9E33-1FD8-44C8-99AD-C5BB55D46688}" destId="{BA4391C3-3F53-4C53-97E9-416D70FDC157}" srcOrd="3" destOrd="0" presId="urn:microsoft.com/office/officeart/2008/layout/AlternatingHexagons"/>
    <dgm:cxn modelId="{CBFA4373-72FE-41B7-A683-9437617208DC}" type="presParOf" srcId="{F77E9E33-1FD8-44C8-99AD-C5BB55D46688}" destId="{F024AC36-67CF-4B5F-ABA5-E136CE1C4754}" srcOrd="4" destOrd="0" presId="urn:microsoft.com/office/officeart/2008/layout/AlternatingHexagons"/>
    <dgm:cxn modelId="{0ACFF395-70D2-4676-8165-2E5F9B84088B}" type="presParOf" srcId="{7923BB41-93E4-4411-AFF8-7F53B34A4161}" destId="{46F61C1D-EBBA-443C-9FA3-3A60F7312D1D}" srcOrd="1" destOrd="0" presId="urn:microsoft.com/office/officeart/2008/layout/AlternatingHexagons"/>
    <dgm:cxn modelId="{17C7E1BA-DF33-4A7E-A7D4-E805340A1A45}" type="presParOf" srcId="{7923BB41-93E4-4411-AFF8-7F53B34A4161}" destId="{13A24500-1AE9-4236-A7C5-50750DF9FC94}" srcOrd="2" destOrd="0" presId="urn:microsoft.com/office/officeart/2008/layout/AlternatingHexagons"/>
    <dgm:cxn modelId="{FFF7EAF3-7312-4360-96D9-0A2AA98CED90}" type="presParOf" srcId="{13A24500-1AE9-4236-A7C5-50750DF9FC94}" destId="{A443A4C8-C4EA-435A-A77A-447371DD5DA5}" srcOrd="0" destOrd="0" presId="urn:microsoft.com/office/officeart/2008/layout/AlternatingHexagons"/>
    <dgm:cxn modelId="{FAAD9213-F67C-4943-8ABB-EED3AB6040F8}" type="presParOf" srcId="{13A24500-1AE9-4236-A7C5-50750DF9FC94}" destId="{C1D0BD9F-722C-4D6F-9A0E-79C98F4A8565}" srcOrd="1" destOrd="0" presId="urn:microsoft.com/office/officeart/2008/layout/AlternatingHexagons"/>
    <dgm:cxn modelId="{B2866106-1C38-46D9-A613-580D3FA2EA6D}" type="presParOf" srcId="{13A24500-1AE9-4236-A7C5-50750DF9FC94}" destId="{D73138B9-7E62-40C2-A205-73286E848F1C}" srcOrd="2" destOrd="0" presId="urn:microsoft.com/office/officeart/2008/layout/AlternatingHexagons"/>
    <dgm:cxn modelId="{0114F346-ABFC-488B-8656-78B5EAD83DA4}" type="presParOf" srcId="{13A24500-1AE9-4236-A7C5-50750DF9FC94}" destId="{4EC09D68-9034-47BB-8A0B-31482804D513}" srcOrd="3" destOrd="0" presId="urn:microsoft.com/office/officeart/2008/layout/AlternatingHexagons"/>
    <dgm:cxn modelId="{697EAF88-C618-4F0A-BEBF-55F7FFCF2372}" type="presParOf" srcId="{13A24500-1AE9-4236-A7C5-50750DF9FC94}" destId="{8754682C-3B0A-4749-9D25-F45DE3FD6031}" srcOrd="4" destOrd="0" presId="urn:microsoft.com/office/officeart/2008/layout/AlternatingHexagons"/>
    <dgm:cxn modelId="{29CE5999-F197-48CC-AD62-39B4B94B8EAF}" type="presParOf" srcId="{7923BB41-93E4-4411-AFF8-7F53B34A4161}" destId="{C3D448DA-3EA8-48B7-8500-F2AFE095DC8A}" srcOrd="3" destOrd="0" presId="urn:microsoft.com/office/officeart/2008/layout/AlternatingHexagons"/>
    <dgm:cxn modelId="{F7AC1B10-4A30-4F09-B5C1-BB193F42D515}" type="presParOf" srcId="{7923BB41-93E4-4411-AFF8-7F53B34A4161}" destId="{BE4EDAFC-5D5F-4827-83D7-659A9ABD7114}" srcOrd="4" destOrd="0" presId="urn:microsoft.com/office/officeart/2008/layout/AlternatingHexagons"/>
    <dgm:cxn modelId="{5D52414E-9DBC-41C5-B84C-B6063712037C}" type="presParOf" srcId="{BE4EDAFC-5D5F-4827-83D7-659A9ABD7114}" destId="{111391B7-E29C-4BCD-A35E-4B04E704A8AA}" srcOrd="0" destOrd="0" presId="urn:microsoft.com/office/officeart/2008/layout/AlternatingHexagons"/>
    <dgm:cxn modelId="{1C5D6EAB-2437-47B6-88FE-B1A2308A3060}" type="presParOf" srcId="{BE4EDAFC-5D5F-4827-83D7-659A9ABD7114}" destId="{D64B9886-7A65-4AC7-8DD5-5F74E3DA8292}" srcOrd="1" destOrd="0" presId="urn:microsoft.com/office/officeart/2008/layout/AlternatingHexagons"/>
    <dgm:cxn modelId="{821C5244-403C-4FA8-8493-2B50B7B40689}" type="presParOf" srcId="{BE4EDAFC-5D5F-4827-83D7-659A9ABD7114}" destId="{D0CB7D8C-CFF4-4936-8718-15AB4BBCEA5E}" srcOrd="2" destOrd="0" presId="urn:microsoft.com/office/officeart/2008/layout/AlternatingHexagons"/>
    <dgm:cxn modelId="{8CA198EB-5B1F-405A-B794-0E0EC54C7630}" type="presParOf" srcId="{BE4EDAFC-5D5F-4827-83D7-659A9ABD7114}" destId="{1CF43765-D11D-46F4-B825-C1883D83E0CF}" srcOrd="3" destOrd="0" presId="urn:microsoft.com/office/officeart/2008/layout/AlternatingHexagons"/>
    <dgm:cxn modelId="{D58D0846-FDEA-4FFA-9AB0-94136986EB9B}" type="presParOf" srcId="{BE4EDAFC-5D5F-4827-83D7-659A9ABD7114}" destId="{8C106693-9BA5-466B-9D1E-7A4ABC5F5A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91F74-DAF3-4306-8A22-6D266EB14C91}">
      <dsp:nvSpPr>
        <dsp:cNvPr id="0" name=""/>
        <dsp:cNvSpPr/>
      </dsp:nvSpPr>
      <dsp:spPr>
        <a:xfrm rot="5400000">
          <a:off x="3194982" y="115963"/>
          <a:ext cx="1760545" cy="15316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Originario</a:t>
          </a:r>
          <a:endParaRPr lang="es-C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548103" y="275880"/>
        <a:ext cx="1054302" cy="1211841"/>
      </dsp:txXfrm>
    </dsp:sp>
    <dsp:sp modelId="{9135201B-DA01-4BBE-A4E7-59D8791FD9F4}">
      <dsp:nvSpPr>
        <dsp:cNvPr id="0" name=""/>
        <dsp:cNvSpPr/>
      </dsp:nvSpPr>
      <dsp:spPr>
        <a:xfrm>
          <a:off x="4887570" y="353637"/>
          <a:ext cx="1964769" cy="105632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4AC36-67CF-4B5F-ABA5-E136CE1C4754}">
      <dsp:nvSpPr>
        <dsp:cNvPr id="0" name=""/>
        <dsp:cNvSpPr/>
      </dsp:nvSpPr>
      <dsp:spPr>
        <a:xfrm rot="5400000">
          <a:off x="1540773" y="115963"/>
          <a:ext cx="1760545" cy="15316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Político</a:t>
          </a:r>
          <a:endParaRPr lang="es-CO" sz="2000" b="1" kern="1200" dirty="0"/>
        </a:p>
      </dsp:txBody>
      <dsp:txXfrm rot="-5400000">
        <a:off x="1893894" y="275880"/>
        <a:ext cx="1054302" cy="1211841"/>
      </dsp:txXfrm>
    </dsp:sp>
    <dsp:sp modelId="{A443A4C8-C4EA-435A-A77A-447371DD5DA5}">
      <dsp:nvSpPr>
        <dsp:cNvPr id="0" name=""/>
        <dsp:cNvSpPr/>
      </dsp:nvSpPr>
      <dsp:spPr>
        <a:xfrm rot="5400000">
          <a:off x="2364708" y="1610315"/>
          <a:ext cx="1760545" cy="153167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Paternal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717829" y="1770232"/>
        <a:ext cx="1054302" cy="1211841"/>
      </dsp:txXfrm>
    </dsp:sp>
    <dsp:sp modelId="{C1D0BD9F-722C-4D6F-9A0E-79C98F4A8565}">
      <dsp:nvSpPr>
        <dsp:cNvPr id="0" name=""/>
        <dsp:cNvSpPr/>
      </dsp:nvSpPr>
      <dsp:spPr>
        <a:xfrm>
          <a:off x="514375" y="1847988"/>
          <a:ext cx="1901389" cy="105632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4682C-3B0A-4749-9D25-F45DE3FD6031}">
      <dsp:nvSpPr>
        <dsp:cNvPr id="0" name=""/>
        <dsp:cNvSpPr/>
      </dsp:nvSpPr>
      <dsp:spPr>
        <a:xfrm rot="5400000">
          <a:off x="4018917" y="1610315"/>
          <a:ext cx="1760545" cy="153167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Económico</a:t>
          </a:r>
          <a:endParaRPr lang="es-CO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72038" y="1770232"/>
        <a:ext cx="1054302" cy="1211841"/>
      </dsp:txXfrm>
    </dsp:sp>
    <dsp:sp modelId="{111391B7-E29C-4BCD-A35E-4B04E704A8AA}">
      <dsp:nvSpPr>
        <dsp:cNvPr id="0" name=""/>
        <dsp:cNvSpPr/>
      </dsp:nvSpPr>
      <dsp:spPr>
        <a:xfrm rot="5400000">
          <a:off x="3194982" y="3104666"/>
          <a:ext cx="1760545" cy="153167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Asociativo</a:t>
          </a:r>
          <a:endParaRPr lang="es-CO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548103" y="3264583"/>
        <a:ext cx="1054302" cy="1211841"/>
      </dsp:txXfrm>
    </dsp:sp>
    <dsp:sp modelId="{D64B9886-7A65-4AC7-8DD5-5F74E3DA8292}">
      <dsp:nvSpPr>
        <dsp:cNvPr id="0" name=""/>
        <dsp:cNvSpPr/>
      </dsp:nvSpPr>
      <dsp:spPr>
        <a:xfrm>
          <a:off x="4887570" y="3342340"/>
          <a:ext cx="1964769" cy="105632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06693-9BA5-466B-9D1E-7A4ABC5F5A79}">
      <dsp:nvSpPr>
        <dsp:cNvPr id="0" name=""/>
        <dsp:cNvSpPr/>
      </dsp:nvSpPr>
      <dsp:spPr>
        <a:xfrm rot="5400000">
          <a:off x="1540773" y="3104666"/>
          <a:ext cx="1760545" cy="15316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/>
            <a:t>Ideológico</a:t>
          </a:r>
          <a:endParaRPr lang="es-CO" sz="1800" b="1" kern="1200" dirty="0"/>
        </a:p>
      </dsp:txBody>
      <dsp:txXfrm rot="-5400000">
        <a:off x="1893894" y="3264583"/>
        <a:ext cx="1054302" cy="1211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29/01/2019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29/01/2019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45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23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07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139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57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874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2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244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0A3C37BE-C303-496D-B5CD-85F2937540FC}" type="slidenum">
              <a:rPr lang="es-ES" smtClean="0"/>
              <a:pPr algn="r"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9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34A2FF8-4559-4149-8B79-D85ED6F0B853}" type="datetime1">
              <a:rPr lang="es-ES" smtClean="0"/>
              <a:pPr/>
              <a:t>29/01/2019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9FE88BC-BA9C-41DB-8175-8FC1D1B95355}" type="datetime1">
              <a:rPr lang="es-ES" smtClean="0"/>
              <a:pPr/>
              <a:t>29/01/2019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7776A268-E945-41BF-9F85-D7A3B8400346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CEC05348-D021-422A-8D9F-89EEB8C0F442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934A2FF8-4559-4149-8B79-D85ED6F0B853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41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9319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DB-4A77-4170-9E07-5F1D7C0A0A5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6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8C4-ADF9-42A1-9ABC-C61A9E9D2D08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4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B79CF11-FD05-4F88-8EC3-5D4F176B79FC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07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FEAFC309-1B63-44A4-A9FC-29FA1501E26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87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0802-155D-414A-A9FD-662B6F0E4656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45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146D9C0-42AF-411F-B87E-5CF0AD6A3E2D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30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99FE88BC-BA9C-41DB-8175-8FC1D1B95355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09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974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23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7414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27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784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7776A268-E945-41BF-9F85-D7A3B8400346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79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CEC05348-D021-422A-8D9F-89EEB8C0F442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76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934A2FF8-4559-4149-8B79-D85ED6F0B853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53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 smtClean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  <a:endParaRPr lang="es-ES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3690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85DCDB-4A77-4170-9E07-5F1D7C0A0A5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926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8C4-ADF9-42A1-9ABC-C61A9E9D2D08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78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B79CF11-FD05-4F88-8EC3-5D4F176B79FC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6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FEAFC309-1B63-44A4-A9FC-29FA1501E26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67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0802-155D-414A-A9FD-662B6F0E4656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7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146D9C0-42AF-411F-B87E-5CF0AD6A3E2D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16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99FE88BC-BA9C-41DB-8175-8FC1D1B95355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2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7776A268-E945-41BF-9F85-D7A3B8400346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39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s-ES" smtClean="0"/>
              <a:t>​</a:t>
            </a:r>
            <a:fld id="{CEC05348-D021-422A-8D9F-89EEB8C0F442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66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934A2FF8-4559-4149-8B79-D85ED6F0B853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86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253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DB-4A77-4170-9E07-5F1D7C0A0A5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3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8C4-ADF9-42A1-9ABC-C61A9E9D2D08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31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B79CF11-FD05-4F88-8EC3-5D4F176B79FC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57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FEAFC309-1B63-44A4-A9FC-29FA1501E26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0802-155D-414A-A9FD-662B6F0E4656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18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146D9C0-42AF-411F-B87E-5CF0AD6A3E2D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12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99FE88BC-BA9C-41DB-8175-8FC1D1B95355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92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589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779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127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8627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073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674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7776A268-E945-41BF-9F85-D7A3B8400346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2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r>
              <a:rPr lang="es-ES" smtClean="0"/>
              <a:t>​</a:t>
            </a:r>
            <a:fld id="{CEC05348-D021-422A-8D9F-89EEB8C0F442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346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​</a:t>
            </a:r>
            <a:fld id="{934A2FF8-4559-4149-8B79-D85ED6F0B853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916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DB-4A77-4170-9E07-5F1D7C0A0A5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B79CF11-FD05-4F88-8EC3-5D4F176B79FC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8C4-ADF9-42A1-9ABC-C61A9E9D2D08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1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B79CF11-FD05-4F88-8EC3-5D4F176B79FC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07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FEAFC309-1B63-44A4-A9FC-29FA1501E26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25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0802-155D-414A-A9FD-662B6F0E4656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35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146D9C0-42AF-411F-B87E-5CF0AD6A3E2D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89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99FE88BC-BA9C-41DB-8175-8FC1D1B95355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41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7776A268-E945-41BF-9F85-D7A3B8400346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CEC05348-D021-422A-8D9F-89EEB8C0F442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45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​</a:t>
            </a:r>
            <a:fld id="{934A2FF8-4559-4149-8B79-D85ED6F0B853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481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FEAFC309-1B63-44A4-A9FC-29FA1501E26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DB-4A77-4170-9E07-5F1D7C0A0A5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9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8C4-ADF9-42A1-9ABC-C61A9E9D2D08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7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B79CF11-FD05-4F88-8EC3-5D4F176B79FC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9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FEAFC309-1B63-44A4-A9FC-29FA1501E26B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17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0802-155D-414A-A9FD-662B6F0E4656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68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5146D9C0-42AF-411F-B87E-5CF0AD6A3E2D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36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99FE88BC-BA9C-41DB-8175-8FC1D1B95355}" type="datetime1">
              <a:rPr lang="es-ES" smtClean="0"/>
              <a:pPr/>
              <a:t>29/01/2019</a:t>
            </a:fld>
            <a:r>
              <a:rPr lang="es-ES" smtClean="0"/>
              <a:t>​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44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7776A268-E945-41BF-9F85-D7A3B8400346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46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​</a:t>
            </a:r>
            <a:fld id="{CEC05348-D021-422A-8D9F-89EEB8C0F442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64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29/01/2019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146D9C0-42AF-411F-B87E-5CF0AD6A3E2D}" type="datetime1">
              <a:rPr lang="es-ES" smtClean="0"/>
              <a:pPr/>
              <a:t>29/01/2019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9090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06448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8227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092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29/01/2019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696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5400" dirty="0" smtClean="0"/>
              <a:t>El poder y la política </a:t>
            </a:r>
            <a:endParaRPr lang="es-ES" sz="54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Subtítulo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007" r="1200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Tipologías de poder </a:t>
            </a:r>
            <a:endParaRPr lang="es-CO" sz="6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77231536"/>
              </p:ext>
            </p:extLst>
          </p:nvPr>
        </p:nvGraphicFramePr>
        <p:xfrm>
          <a:off x="2511380" y="1983346"/>
          <a:ext cx="7366715" cy="475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5400" b="1" dirty="0" smtClean="0"/>
              <a:t>Poder Originario</a:t>
            </a:r>
            <a:endParaRPr lang="es-E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030" y="2027132"/>
            <a:ext cx="5290418" cy="3528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5376611"/>
            <a:ext cx="6928833" cy="15973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0696" y="86959"/>
            <a:ext cx="5399468" cy="1737360"/>
          </a:xfrm>
        </p:spPr>
        <p:txBody>
          <a:bodyPr/>
          <a:lstStyle/>
          <a:p>
            <a:pPr algn="ctr"/>
            <a:r>
              <a:rPr lang="es-CO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Político</a:t>
            </a:r>
            <a:endParaRPr lang="es-CO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834" y="400532"/>
            <a:ext cx="6887179" cy="1571275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7" y="2414169"/>
            <a:ext cx="8126569" cy="404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4416" y="386366"/>
            <a:ext cx="4301545" cy="77273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O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Económico</a:t>
            </a:r>
            <a:endParaRPr lang="es-CO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71" y="3046525"/>
            <a:ext cx="8354632" cy="348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85" y="1342958"/>
            <a:ext cx="5999605" cy="1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4800" b="1" dirty="0" smtClean="0">
                <a:solidFill>
                  <a:srgbClr val="FF0000"/>
                </a:solidFill>
              </a:rPr>
              <a:t>EL PODER </a:t>
            </a:r>
            <a:endParaRPr lang="es-ES" sz="4800" b="1" dirty="0">
              <a:solidFill>
                <a:srgbClr val="FF000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705654" y="1510048"/>
            <a:ext cx="4716351" cy="4993783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</a:pP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Si la necesidad  de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supervi­vencia de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los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seres humanos los 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ha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obligado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vivir en 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sociedades,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la efi­cacia de tal convivencia se 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ha  debido por  completo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la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búsqueda obtención y  distribución del 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poder.  Por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medio del poder toda persona, grupo, fuerza, ins­titución o norma determina el compor­tamiento de otra u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otras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sin importar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la </a:t>
            </a:r>
            <a:r>
              <a:rPr lang="es-CO" sz="36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voluntad o resistencia de </a:t>
            </a:r>
            <a:r>
              <a:rPr lang="es-CO" sz="3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éstas</a:t>
            </a:r>
            <a:r>
              <a:rPr lang="es-CO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endParaRPr lang="es-E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31" y="1772454"/>
            <a:ext cx="6080731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Constructo social</a:t>
            </a:r>
            <a:endParaRPr lang="es-E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426335"/>
          </a:xfrm>
        </p:spPr>
        <p:txBody>
          <a:bodyPr/>
          <a:lstStyle/>
          <a:p>
            <a:r>
              <a:rPr lang="es-CO" dirty="0"/>
              <a:t>El </a:t>
            </a:r>
            <a:r>
              <a:rPr lang="es-CO" dirty="0" smtClean="0"/>
              <a:t>poder fuera de la sociedad no es imaginable porque siempre </a:t>
            </a:r>
            <a:r>
              <a:rPr lang="es-CO" dirty="0"/>
              <a:t>se </a:t>
            </a:r>
            <a:r>
              <a:rPr lang="es-CO" dirty="0" smtClean="0"/>
              <a:t>manifiesta a través de las relaciones sociales</a:t>
            </a:r>
            <a:r>
              <a:rPr lang="es-CO" dirty="0"/>
              <a:t>. </a:t>
            </a:r>
            <a:r>
              <a:rPr lang="es-CO" dirty="0" smtClean="0"/>
              <a:t>A su vez</a:t>
            </a:r>
            <a:r>
              <a:rPr lang="es-CO" dirty="0"/>
              <a:t>, </a:t>
            </a:r>
            <a:r>
              <a:rPr lang="es-CO" dirty="0" smtClean="0"/>
              <a:t>una so­ciedad o agrupamiento sin poder,  </a:t>
            </a:r>
            <a:r>
              <a:rPr lang="es-CO" dirty="0"/>
              <a:t>no </a:t>
            </a:r>
            <a:r>
              <a:rPr lang="es-CO" dirty="0" smtClean="0"/>
              <a:t>puede existir porque le es ne­cesaria la energía que la impulsa y </a:t>
            </a:r>
            <a:r>
              <a:rPr lang="es-CO" dirty="0"/>
              <a:t>que </a:t>
            </a:r>
            <a:r>
              <a:rPr lang="es-CO" dirty="0" smtClean="0"/>
              <a:t>establece las reglas mínimas indispensables para poder vivir en grupo</a:t>
            </a:r>
            <a:r>
              <a:rPr lang="es-CO" dirty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614" y="3155324"/>
            <a:ext cx="3796028" cy="33531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574" y="3155325"/>
            <a:ext cx="3796028" cy="33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y Dominación </a:t>
            </a:r>
            <a:endParaRPr lang="es-E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515156" y="4843126"/>
            <a:ext cx="5655526" cy="1613079"/>
          </a:xfrm>
        </p:spPr>
        <p:txBody>
          <a:bodyPr rtlCol="0">
            <a:normAutofit/>
          </a:bodyPr>
          <a:lstStyle/>
          <a:p>
            <a:r>
              <a:rPr lang="es-CO" dirty="0" smtClean="0"/>
              <a:t>Implica la </a:t>
            </a:r>
            <a:r>
              <a:rPr lang="es-CO" dirty="0"/>
              <a:t>posibilidad </a:t>
            </a:r>
            <a:r>
              <a:rPr lang="es-CO" dirty="0" smtClean="0"/>
              <a:t>de </a:t>
            </a:r>
            <a:r>
              <a:rPr lang="es-CO" dirty="0"/>
              <a:t>que un mandato sea obedecido, que alguien </a:t>
            </a:r>
            <a:r>
              <a:rPr lang="es-CO" dirty="0" smtClean="0"/>
              <a:t>mande eficazmente a </a:t>
            </a:r>
            <a:r>
              <a:rPr lang="es-CO" dirty="0"/>
              <a:t>otro. </a:t>
            </a:r>
            <a:r>
              <a:rPr lang="es-CO" dirty="0" smtClean="0"/>
              <a:t>En esta relación sus </a:t>
            </a:r>
            <a:r>
              <a:rPr lang="es-CO" dirty="0"/>
              <a:t>miembros </a:t>
            </a:r>
            <a:r>
              <a:rPr lang="es-CO" dirty="0" smtClean="0"/>
              <a:t>se </a:t>
            </a:r>
            <a:r>
              <a:rPr lang="es-CO" dirty="0"/>
              <a:t>encuentran  </a:t>
            </a:r>
            <a:r>
              <a:rPr lang="es-CO" dirty="0" smtClean="0"/>
              <a:t>supeditados a </a:t>
            </a:r>
            <a:r>
              <a:rPr lang="es-CO" dirty="0"/>
              <a:t>relaciones de </a:t>
            </a:r>
            <a:r>
              <a:rPr lang="es-CO" dirty="0" smtClean="0"/>
              <a:t>subordinación </a:t>
            </a:r>
            <a:r>
              <a:rPr lang="es-CO" dirty="0"/>
              <a:t>debido </a:t>
            </a:r>
            <a:r>
              <a:rPr lang="es-CO" dirty="0" smtClean="0"/>
              <a:t>al </a:t>
            </a:r>
            <a:r>
              <a:rPr lang="es-CO" dirty="0"/>
              <a:t>orden que se aplica.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682" y="1600201"/>
            <a:ext cx="4914900" cy="1786943"/>
          </a:xfrm>
        </p:spPr>
        <p:txBody>
          <a:bodyPr>
            <a:normAutofit/>
          </a:bodyPr>
          <a:lstStyle/>
          <a:p>
            <a:r>
              <a:rPr lang="es-CO" sz="2400" dirty="0"/>
              <a:t>E</a:t>
            </a:r>
            <a:r>
              <a:rPr lang="es-CO" sz="2400" dirty="0" smtClean="0"/>
              <a:t>s un </a:t>
            </a:r>
            <a:r>
              <a:rPr lang="es-CO" sz="2400" dirty="0"/>
              <a:t>mando fáctico, </a:t>
            </a:r>
            <a:r>
              <a:rPr lang="es-CO" sz="2400" dirty="0" smtClean="0"/>
              <a:t>es una </a:t>
            </a:r>
            <a:r>
              <a:rPr lang="es-CO" sz="2400" dirty="0"/>
              <a:t>fuerza que </a:t>
            </a:r>
            <a:r>
              <a:rPr lang="es-CO" sz="2400" dirty="0" smtClean="0"/>
              <a:t>se impone aun </a:t>
            </a:r>
            <a:r>
              <a:rPr lang="es-CO" sz="2400" dirty="0"/>
              <a:t>contra la voluntad del otro y sin importar la razón de </a:t>
            </a:r>
            <a:r>
              <a:rPr lang="es-CO" sz="2400" dirty="0" smtClean="0"/>
              <a:t>aque­lla.</a:t>
            </a: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790" y="3193960"/>
            <a:ext cx="4692708" cy="28977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06" y="1600200"/>
            <a:ext cx="4146615" cy="30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4400" b="1" dirty="0" smtClean="0">
                <a:solidFill>
                  <a:srgbClr val="00B050"/>
                </a:solidFill>
              </a:rPr>
              <a:t>Poder como legitimidad </a:t>
            </a:r>
            <a:endParaRPr lang="es-ES" sz="4400" b="1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</a:t>
            </a:r>
            <a:r>
              <a:rPr lang="es-CO" dirty="0" smtClean="0"/>
              <a:t>l </a:t>
            </a:r>
            <a:r>
              <a:rPr lang="es-CO" dirty="0"/>
              <a:t>poder </a:t>
            </a:r>
            <a:r>
              <a:rPr lang="es-CO" dirty="0" smtClean="0"/>
              <a:t>ne­cesariamente acontece </a:t>
            </a:r>
            <a:r>
              <a:rPr lang="es-CO" dirty="0"/>
              <a:t>en grupo. </a:t>
            </a:r>
            <a:r>
              <a:rPr lang="es-CO" dirty="0" smtClean="0"/>
              <a:t>Es </a:t>
            </a:r>
            <a:r>
              <a:rPr lang="es-CO" dirty="0"/>
              <a:t>decir, </a:t>
            </a:r>
            <a:r>
              <a:rPr lang="es-CO" dirty="0" smtClean="0"/>
              <a:t>la </a:t>
            </a:r>
            <a:r>
              <a:rPr lang="es-CO" dirty="0"/>
              <a:t>fuerza de una </a:t>
            </a:r>
            <a:r>
              <a:rPr lang="es-CO" dirty="0" smtClean="0"/>
              <a:t>per­sona se  </a:t>
            </a:r>
            <a:r>
              <a:rPr lang="es-CO" dirty="0"/>
              <a:t>convierte </a:t>
            </a:r>
            <a:r>
              <a:rPr lang="es-CO" dirty="0" smtClean="0"/>
              <a:t>en poder cuando las otras "</a:t>
            </a:r>
            <a:r>
              <a:rPr lang="es-CO" dirty="0"/>
              <a:t>la </a:t>
            </a:r>
            <a:r>
              <a:rPr lang="es-CO" dirty="0" smtClean="0"/>
              <a:t>toman en </a:t>
            </a:r>
            <a:r>
              <a:rPr lang="es-CO" dirty="0"/>
              <a:t>cuenta".</a:t>
            </a:r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84" y="2519726"/>
            <a:ext cx="5449497" cy="40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poder como toma de decisiones </a:t>
            </a:r>
            <a:endParaRPr lang="es-E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870897" cy="4572000"/>
          </a:xfrm>
        </p:spPr>
        <p:txBody>
          <a:bodyPr rtlCol="0">
            <a:normAutofit/>
          </a:bodyPr>
          <a:lstStyle/>
          <a:p>
            <a:r>
              <a:rPr lang="es-CO" sz="2000" dirty="0"/>
              <a:t>Ocurren </a:t>
            </a:r>
            <a:r>
              <a:rPr lang="es-CO" sz="2000" dirty="0" smtClean="0"/>
              <a:t>acontecimientos que </a:t>
            </a:r>
            <a:r>
              <a:rPr lang="es-CO" sz="2000" dirty="0"/>
              <a:t>están más </a:t>
            </a:r>
            <a:r>
              <a:rPr lang="es-CO" sz="2000" dirty="0" smtClean="0"/>
              <a:t>allá de las decisiones humanas</a:t>
            </a:r>
            <a:r>
              <a:rPr lang="es-CO" sz="2000" dirty="0"/>
              <a:t>; las  circunstancias </a:t>
            </a:r>
            <a:r>
              <a:rPr lang="es-CO" sz="2000" dirty="0" smtClean="0"/>
              <a:t>sociales cambian sin una  </a:t>
            </a:r>
            <a:r>
              <a:rPr lang="es-CO" sz="2000" dirty="0"/>
              <a:t>decisión  </a:t>
            </a:r>
            <a:r>
              <a:rPr lang="es-CO" sz="2000" dirty="0" smtClean="0"/>
              <a:t>explícita.</a:t>
            </a:r>
          </a:p>
          <a:p>
            <a:r>
              <a:rPr lang="es-CO" sz="2000" dirty="0"/>
              <a:t>E</a:t>
            </a:r>
            <a:r>
              <a:rPr lang="es-CO" sz="2000" dirty="0" smtClean="0"/>
              <a:t>s  </a:t>
            </a:r>
            <a:r>
              <a:rPr lang="es-CO" sz="2000" dirty="0"/>
              <a:t>poder   determinar    quién   o  quiénes   son   los  que  toman la  decisión   que  tiene  efectos   sobre   los  demás   integrantes    de  la comunidad    o  </a:t>
            </a:r>
            <a:r>
              <a:rPr lang="es-CO" sz="2000" dirty="0" smtClean="0"/>
              <a:t>asociación.</a:t>
            </a:r>
            <a:endParaRPr lang="es-CO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81" y="1448175"/>
            <a:ext cx="4572001" cy="501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01123" y="429181"/>
            <a:ext cx="6983035" cy="601129"/>
          </a:xfrm>
        </p:spPr>
        <p:txBody>
          <a:bodyPr rtlCol="0">
            <a:noAutofit/>
          </a:bodyPr>
          <a:lstStyle/>
          <a:p>
            <a:pPr rtl="0"/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Poder como influencia 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01866" y="4627693"/>
            <a:ext cx="10096501" cy="9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40" y="1197075"/>
            <a:ext cx="5400877" cy="358516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9042" y="2989657"/>
            <a:ext cx="56838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latin typeface="Bookman Old Style" panose="02050604050505020204" pitchFamily="18" charset="0"/>
              </a:rPr>
              <a:t>La  relación   de  poder   implica   la  </a:t>
            </a:r>
            <a:r>
              <a:rPr lang="es-CO" sz="2000" b="1" dirty="0" smtClean="0">
                <a:latin typeface="Bookman Old Style" panose="02050604050505020204" pitchFamily="18" charset="0"/>
              </a:rPr>
              <a:t>facultad de  </a:t>
            </a:r>
            <a:r>
              <a:rPr lang="es-CO" sz="2000" b="1" dirty="0">
                <a:latin typeface="Bookman Old Style" panose="02050604050505020204" pitchFamily="18" charset="0"/>
              </a:rPr>
              <a:t>dirigir   a  través de  </a:t>
            </a:r>
            <a:r>
              <a:rPr lang="es-CO" sz="2000" b="1" dirty="0" smtClean="0">
                <a:latin typeface="Bookman Old Style" panose="02050604050505020204" pitchFamily="18" charset="0"/>
              </a:rPr>
              <a:t>órdenes imperativas    </a:t>
            </a:r>
            <a:r>
              <a:rPr lang="es-CO" sz="2000" b="1" dirty="0">
                <a:latin typeface="Bookman Old Style" panose="02050604050505020204" pitchFamily="18" charset="0"/>
              </a:rPr>
              <a:t>que  crean   la  relación </a:t>
            </a:r>
            <a:r>
              <a:rPr lang="es-CO" sz="2000" b="1" dirty="0" smtClean="0">
                <a:latin typeface="Bookman Old Style" panose="02050604050505020204" pitchFamily="18" charset="0"/>
              </a:rPr>
              <a:t>mandato-obediencia, la cual se  encuentra en  </a:t>
            </a:r>
            <a:r>
              <a:rPr lang="es-CO" sz="2000" b="1" dirty="0">
                <a:latin typeface="Bookman Old Style" panose="02050604050505020204" pitchFamily="18" charset="0"/>
              </a:rPr>
              <a:t>la  relación   </a:t>
            </a:r>
            <a:r>
              <a:rPr lang="es-CO" sz="2000" b="1" dirty="0" smtClean="0">
                <a:latin typeface="Bookman Old Style" panose="02050604050505020204" pitchFamily="18" charset="0"/>
              </a:rPr>
              <a:t>padre-hijo, patrón-trabajador, maestro-alumno</a:t>
            </a:r>
            <a:r>
              <a:rPr lang="es-CO" sz="2000" b="1" dirty="0">
                <a:latin typeface="Bookman Old Style" panose="02050604050505020204" pitchFamily="18" charset="0"/>
              </a:rPr>
              <a:t>,     </a:t>
            </a:r>
            <a:r>
              <a:rPr lang="es-CO" sz="2000" b="1" dirty="0" smtClean="0">
                <a:latin typeface="Bookman Old Style" panose="02050604050505020204" pitchFamily="18" charset="0"/>
              </a:rPr>
              <a:t>comandante-soldado. </a:t>
            </a:r>
            <a:endParaRPr lang="es-CO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Tipologías del poder 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Aristóteles, Locke y weber…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163" y="96075"/>
            <a:ext cx="8911687" cy="1280890"/>
          </a:xfrm>
        </p:spPr>
        <p:txBody>
          <a:bodyPr rtlCol="0"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na­turaleza ha creado a </a:t>
            </a:r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</a:t>
            </a:r>
            <a:r>
              <a:rPr lang="es-C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seres para </a:t>
            </a:r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mandar </a:t>
            </a:r>
            <a:r>
              <a:rPr lang="es-C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otros  para </a:t>
            </a:r>
            <a:r>
              <a:rPr lang="es-C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obedecer.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20" y="2054967"/>
            <a:ext cx="2858841" cy="2491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1788771"/>
              </p:ext>
            </p:extLst>
          </p:nvPr>
        </p:nvGraphicFramePr>
        <p:xfrm>
          <a:off x="4597758" y="1504549"/>
          <a:ext cx="7083380" cy="334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63661" y="4854131"/>
            <a:ext cx="8049297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b="1" dirty="0"/>
              <a:t>El esclavo  está absolutamente  privado de voluntad.  La mujer  la tiene, pero subordinada;  el  niño sólo la tiene  incompleta.  Lo mismo sucede necesariamente  respecto  a las virtudes  morales.  Se  las debe  suponer existentes en todos estos seres, pero en grados diferentes  y  sólo en la proporción indispensable para el cumplimiento del destino de cada uno de </a:t>
            </a:r>
            <a:r>
              <a:rPr lang="es-CO" b="1" dirty="0" smtClean="0"/>
              <a:t>ellos.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_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7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4873beb7-5857-4685-be1f-d57550cc96cc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447</Words>
  <Application>Microsoft Office PowerPoint</Application>
  <PresentationFormat>Panorámica</PresentationFormat>
  <Paragraphs>45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30" baseType="lpstr">
      <vt:lpstr>Aharoni</vt:lpstr>
      <vt:lpstr>Angsana New</vt:lpstr>
      <vt:lpstr>Arial</vt:lpstr>
      <vt:lpstr>Bookman Old Style</vt:lpstr>
      <vt:lpstr>Century Gothic</vt:lpstr>
      <vt:lpstr>Corbel</vt:lpstr>
      <vt:lpstr>Euphemia</vt:lpstr>
      <vt:lpstr>Plantagenet Cherokee</vt:lpstr>
      <vt:lpstr>Trebuchet MS</vt:lpstr>
      <vt:lpstr>Wingdings</vt:lpstr>
      <vt:lpstr>Wingdings 3</vt:lpstr>
      <vt:lpstr>Literatura académica 16 × 9</vt:lpstr>
      <vt:lpstr>Espiral</vt:lpstr>
      <vt:lpstr>Con bandas</vt:lpstr>
      <vt:lpstr>Berlín</vt:lpstr>
      <vt:lpstr>Base</vt:lpstr>
      <vt:lpstr>1_Base</vt:lpstr>
      <vt:lpstr>El poder y la política </vt:lpstr>
      <vt:lpstr>EL PODER </vt:lpstr>
      <vt:lpstr>Constructo social</vt:lpstr>
      <vt:lpstr>Poder y Dominación </vt:lpstr>
      <vt:lpstr>Poder como legitimidad </vt:lpstr>
      <vt:lpstr>El poder como toma de decisiones </vt:lpstr>
      <vt:lpstr>Presentación de PowerPoint</vt:lpstr>
      <vt:lpstr>Tipologías del poder </vt:lpstr>
      <vt:lpstr>La  na­turaleza ha creado a unos seres para mandar y a otros  para obedecer.</vt:lpstr>
      <vt:lpstr>Tipologías de poder </vt:lpstr>
      <vt:lpstr>Poder Originario</vt:lpstr>
      <vt:lpstr>Político</vt:lpstr>
      <vt:lpstr>Económico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2019-01-21T23:14:54Z</dcterms:created>
  <dcterms:modified xsi:type="dcterms:W3CDTF">2019-01-29T14:31:40Z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